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2" r:id="rId2"/>
    <p:sldId id="276" r:id="rId3"/>
    <p:sldId id="259" r:id="rId4"/>
    <p:sldId id="273" r:id="rId5"/>
    <p:sldId id="274" r:id="rId6"/>
    <p:sldId id="275" r:id="rId7"/>
    <p:sldId id="271" r:id="rId8"/>
    <p:sldId id="267" r:id="rId9"/>
    <p:sldId id="277" r:id="rId10"/>
    <p:sldId id="266" r:id="rId11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68646-CCAF-FC49-B5AF-6338F8C33F08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2F5EF-E32B-4E4F-94AC-EB09CDAEE394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48747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2F5EF-E32B-4E4F-94AC-EB09CDAEE394}" type="slidenum">
              <a:rPr lang="en-BG" smtClean="0"/>
              <a:t>3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6690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93B1-4E59-0141-BB8B-C63910DE1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17666-614E-2844-9015-A7957908F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B19D3-7689-E741-B374-DE25BD85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82F0-D211-E94D-87FD-ECB103D8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D601D-5C56-DE46-8627-68F96D37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943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ABF4-3330-2D42-B392-E6708C12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C4CC4-21A7-F849-BE9D-D7BD2B9F0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F0FE-12F6-EE43-AE06-124D735B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74CC-D9F8-334B-AA64-824BA3A0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17DEA-382C-7742-95B1-777E1EA0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90320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03C62-F00C-7046-B159-70BEE9D8F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07E75-A829-8A4B-AA59-0FB7E9F0A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0070D-00D1-4747-A4AF-146BF932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6688-8A4F-0641-8B6D-26E50AF2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8CFC-EA33-BB49-AA7C-306CF77F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17141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FD17-9ADE-944D-AE4A-09FE8718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D16B-A96B-BB49-8177-75A3D20B8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5CEE4-F8BA-3B4D-8668-05BF2DBE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2CD3F-9911-9647-BA1C-B0393CE2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21F8-E1F0-B14E-B99F-B37F443C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95934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B1F8-D630-A24F-A171-042A63FD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27DAE-C864-6D4A-8B2D-343D07123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C14C6-A467-2E45-93BA-195DF1D0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2147-AF71-F74E-BC1E-FA99A907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E501B-B03F-B74D-9980-A5AB3578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99948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6D77-BD3B-2A4A-A873-D4CF7A34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1972D-0FA8-8B4B-9A7C-16B449494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41621-5ECD-564D-9508-5B1EC1146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EA58F-7C8B-C644-A3B3-D099091B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C414A-0568-6643-8686-07243ED2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B6169-08AE-CC4A-B37A-3711A38E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425075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5C46-C08C-1342-8D23-E3F4BD17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48A73-B821-3C45-B253-0043B2F4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4A824-1A77-2F47-B3AD-5DBA3B92C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0AD43-8109-3649-BACB-102053978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3C172-0103-0649-AED0-62F89188A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EF2F3-BC43-0E48-BEC3-DEBDB2E4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A2A92-ED00-7548-8B24-E9DAAE32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AD832-3EFF-874B-ABEF-7BC906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666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F0C2-56EE-444E-A970-3293BAD1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E6E16-28EB-004A-84DC-7CE2AC7D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03138-B4C4-4844-A105-E67C2B4B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6960D-2785-894F-A332-ED51F30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12295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06507-BA0E-D441-BD6D-FC95983D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86A22-8BC7-204D-9B8D-689ECCF3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7F0D7-7DE9-9944-85D4-C2874828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153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E278-D038-114C-8774-7D65A10D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53E7F-1CED-3540-86B2-3D8BB0C7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C0EE3-AC7A-7343-8972-CFD8807D3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837F8-A2F8-934D-8426-A877BD24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41220-FCFC-6D49-ADD1-5DC848A0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E70E9-AE80-5E4D-BD44-092BC0C8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9436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D422-1503-C34E-B0C9-EDFF4D39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28AA2-1A75-244B-80EB-0D145ABB4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88A4B-BE6A-DA4E-805F-2F694A46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D2CEB-1D93-B84E-B3FC-10C0DF62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1696D-7155-F74E-9C27-B43410B4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FC715-41A7-7248-8BF5-7677DBE4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95766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F54A7-AABD-AB41-A231-3455D4E8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3E19F-19A5-8248-9799-908AB0126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394E1-EABC-CD44-930F-7A257D013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DC020-8DC7-3D42-BF2E-C6CC1695CCD3}" type="datetimeFigureOut">
              <a:rPr lang="en-BG" smtClean="0"/>
              <a:t>19.11.21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71228-6B51-754C-84B2-B2446C92B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3B72-6704-6543-8761-717C1D2C8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7486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33E-733B-DB4B-8F5D-5FEEFE86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3057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 библиотека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„Българска литературна критика“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 от Фонд „Научни изследвания“</a:t>
            </a:r>
            <a:endParaRPr lang="en-BG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6C1248-6372-3346-9B27-035633A3E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577" y="2288968"/>
            <a:ext cx="3142033" cy="31420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B77F3-7ACE-F14A-A07A-D2BA72FB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72" y="2288968"/>
            <a:ext cx="3039620" cy="3028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262DA-C156-BE44-AF0C-40A311AD1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610" y="3429000"/>
            <a:ext cx="4408549" cy="11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3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8C21-185F-FB4C-8FE0-8B3B07AF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bg-BG" dirty="0"/>
              <a:t> </a:t>
            </a:r>
            <a:endParaRPr lang="en-B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81EABF-74C7-EF4D-A53C-E70F9999F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162" y="987425"/>
            <a:ext cx="3442251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7A3D7-B560-B745-AC17-8E71CC845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началото на ноември 2021 Институтът за литература при Българска академия на науките обяви първото издание на Националния младежки конкурс за литературнокритическо есе, насочен към ученици от гимназиален етап.</a:t>
            </a:r>
            <a:endParaRPr lang="en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4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BEE6-7134-B744-99C9-13DD797F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 библиотека „Българска литературна критика“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9BCB20-1FA4-9E46-B665-9224253D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394" y="549395"/>
            <a:ext cx="2710216" cy="575921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D1B23-655A-D644-B766-C1D352901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Дотук по проекта са реализирани и поместени в профилите на критиците и във форума на сайта повече от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122 000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дигитални копия на публикации и повече от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7 200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на архивни документи.  </a:t>
            </a:r>
            <a:endParaRPr lang="en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F87B-3FB6-9D4B-88BB-280DDD7D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662" y="549396"/>
            <a:ext cx="2710217" cy="57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1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3A983-5898-944D-A9EA-D1248F0C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29"/>
            <a:ext cx="12192000" cy="64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B44D8-20EF-8649-ABE2-718D1BE0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" y="0"/>
            <a:ext cx="1217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F5D53-DFFE-5948-99BE-A412270C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56"/>
            <a:ext cx="12192000" cy="64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04D17-15E3-344F-847F-C30FC1B7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7" y="0"/>
            <a:ext cx="1201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B162-017B-6448-AE9B-02F9D858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 конференция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F01F8D-9C94-5943-9C3F-2FFA98931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521" y="987425"/>
            <a:ext cx="3477534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A760D-F562-4C4F-B52E-FD29AF322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17 и 18 октомври 2019 г. се проведе национална научна конференция „Интерпретации и </a:t>
            </a:r>
            <a:r>
              <a:rPr lang="bg-BG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контекстуализации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българската литературна критика“ – първа част, формален повод за която бяха кръглите годишнини на Александър Балабанов, Симеон Радев, Петко Росен, Минко Николов, Тончо Жечев. Програмата включи и Кръгла маса в памет на Тодор Абазов.</a:t>
            </a:r>
            <a:endParaRPr lang="en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E6BC-53D5-C14E-8D5C-86789704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41B7E-8F23-EE41-8C0C-E2DE42C69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1221" y="987425"/>
            <a:ext cx="3496133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FAAEE-7DAF-194B-BCDD-8CAA54D01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3534" y="2057400"/>
            <a:ext cx="3932237" cy="3811588"/>
          </a:xfrm>
        </p:spPr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 август 2020 г. излезе от печат сборникът „Българската литературна критика – позиции и контексти“, който включи доклади от националната научна конференция „Интерпретации и </a:t>
            </a:r>
            <a:r>
              <a:rPr lang="bg-B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контекстуализации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българската литературна критика“</a:t>
            </a:r>
            <a:r>
              <a:rPr lang="bg-B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първа част</a:t>
            </a:r>
            <a:r>
              <a:rPr lang="en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789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D4D0-BEE0-5146-9F76-6E8CE47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F2EDF0-F61F-C442-AC2B-AAAB374C0A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068" b="22068"/>
          <a:stretch>
            <a:fillRect/>
          </a:stretch>
        </p:blipFill>
        <p:spPr>
          <a:xfrm>
            <a:off x="4772025" y="457200"/>
            <a:ext cx="6520355" cy="51485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F358-801B-704C-8702-650C39147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11 октомври 2020 бе проведена първата лектория от работната програма на проекта „Дигитална библиотека „Българска литературна критика“, финансиран от ФНИ, с ученици от гимназиален етап на 91. Немска езикова гимназия „Проф. Константин Гълъбов“. </a:t>
            </a:r>
            <a:endParaRPr lang="en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50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233</Words>
  <Application>Microsoft Macintosh PowerPoint</Application>
  <PresentationFormat>Widescreen</PresentationFormat>
  <Paragraphs>13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Дигитална библиотека  „Българска литературна критика“ финансиран от Фонд „Научни изследвания“</vt:lpstr>
      <vt:lpstr>Дигитална библиотека „Българска литературна критика“</vt:lpstr>
      <vt:lpstr>PowerPoint Presentation</vt:lpstr>
      <vt:lpstr>PowerPoint Presentation</vt:lpstr>
      <vt:lpstr>PowerPoint Presentation</vt:lpstr>
      <vt:lpstr>PowerPoint Presentation</vt:lpstr>
      <vt:lpstr>Научна конференция</vt:lpstr>
      <vt:lpstr>Сборник</vt:lpstr>
      <vt:lpstr>Лектория</vt:lpstr>
      <vt:lpstr>Конкурс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Александра Антонова</dc:creator>
  <cp:lastModifiedBy>Александра Антонова</cp:lastModifiedBy>
  <cp:revision>18</cp:revision>
  <dcterms:created xsi:type="dcterms:W3CDTF">2021-11-17T08:40:00Z</dcterms:created>
  <dcterms:modified xsi:type="dcterms:W3CDTF">2021-11-19T05:56:36Z</dcterms:modified>
</cp:coreProperties>
</file>